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bmp" ContentType="image/bmp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x="14630400" cy="8229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bmp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bmp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bmp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bmp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bmp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bmp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bmp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bmp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bmp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bmp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bmp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bmp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bmp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bmp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bmp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bmp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bmp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bmp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bmp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bmp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5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76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78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91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114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132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133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136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142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145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151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8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165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17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18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40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45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49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63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65_ffmpeg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